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6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8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8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5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6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3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5EF5-94BC-4DE8-80A7-79A8BE89EB35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4B29E-07EB-4A87-B784-0FB51E95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"/>
            <a:ext cx="11224491" cy="6761018"/>
          </a:xfrm>
        </p:spPr>
        <p:txBody>
          <a:bodyPr/>
          <a:lstStyle/>
          <a:p>
            <a:r>
              <a:rPr lang="en-US" dirty="0"/>
              <a:t>Phones in your bags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Translate: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Jordan is stronger than Jason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They are lazier than you (informal)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Y’all</a:t>
            </a:r>
            <a:r>
              <a:rPr lang="en-US" dirty="0"/>
              <a:t> are more hardworking than me.</a:t>
            </a:r>
          </a:p>
        </p:txBody>
      </p:sp>
    </p:spTree>
    <p:extLst>
      <p:ext uri="{BB962C8B-B14F-4D97-AF65-F5344CB8AC3E}">
        <p14:creationId xmlns:p14="http://schemas.microsoft.com/office/powerpoint/2010/main" val="35285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"/>
            <a:ext cx="11942619" cy="676101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Fill in the Blank: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</a:t>
            </a:r>
            <a:r>
              <a:rPr lang="en-US" dirty="0" err="1"/>
              <a:t>Yo</a:t>
            </a:r>
            <a:r>
              <a:rPr lang="en-US" dirty="0"/>
              <a:t> __________(</a:t>
            </a:r>
            <a:r>
              <a:rPr lang="en-US" dirty="0" err="1"/>
              <a:t>tener</a:t>
            </a:r>
            <a:r>
              <a:rPr lang="en-US" dirty="0"/>
              <a:t>)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ojos</a:t>
            </a:r>
            <a:r>
              <a:rPr lang="en-US" dirty="0"/>
              <a:t> ________ y </a:t>
            </a:r>
            <a:br>
              <a:rPr lang="en-US" dirty="0"/>
            </a:br>
            <a:r>
              <a:rPr lang="en-US" dirty="0"/>
              <a:t>     el </a:t>
            </a:r>
            <a:r>
              <a:rPr lang="en-US" dirty="0" err="1"/>
              <a:t>pelo</a:t>
            </a:r>
            <a:r>
              <a:rPr lang="en-US" dirty="0"/>
              <a:t> _________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</a:t>
            </a: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familia</a:t>
            </a:r>
            <a:r>
              <a:rPr lang="en-US" dirty="0"/>
              <a:t> __________(</a:t>
            </a:r>
            <a:r>
              <a:rPr lang="en-US" dirty="0" err="1"/>
              <a:t>tener</a:t>
            </a:r>
            <a:r>
              <a:rPr lang="en-US" dirty="0"/>
              <a:t>) ______ personas.</a:t>
            </a:r>
          </a:p>
        </p:txBody>
      </p:sp>
    </p:spTree>
    <p:extLst>
      <p:ext uri="{BB962C8B-B14F-4D97-AF65-F5344CB8AC3E}">
        <p14:creationId xmlns:p14="http://schemas.microsoft.com/office/powerpoint/2010/main" val="330690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"/>
            <a:ext cx="11942619" cy="676101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Fill in the Blank: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Susana y </a:t>
            </a:r>
            <a:r>
              <a:rPr lang="en-US" dirty="0" err="1"/>
              <a:t>Cati</a:t>
            </a:r>
            <a:r>
              <a:rPr lang="en-US" dirty="0"/>
              <a:t> ________ (</a:t>
            </a:r>
            <a:r>
              <a:rPr lang="en-US" dirty="0" err="1"/>
              <a:t>ser</a:t>
            </a:r>
            <a:r>
              <a:rPr lang="en-US" dirty="0"/>
              <a:t>) </a:t>
            </a:r>
            <a:r>
              <a:rPr lang="en-US" dirty="0" err="1"/>
              <a:t>hermanas</a:t>
            </a:r>
            <a:r>
              <a:rPr lang="en-US" dirty="0"/>
              <a:t> y __________(</a:t>
            </a:r>
            <a:r>
              <a:rPr lang="en-US" dirty="0" err="1"/>
              <a:t>tener</a:t>
            </a:r>
            <a:r>
              <a:rPr lang="en-US" dirty="0"/>
              <a:t>) 2 </a:t>
            </a:r>
            <a:r>
              <a:rPr lang="en-US" dirty="0" err="1"/>
              <a:t>perros</a:t>
            </a:r>
            <a:r>
              <a:rPr lang="en-US" dirty="0"/>
              <a:t> y un </a:t>
            </a:r>
            <a:r>
              <a:rPr lang="en-US" dirty="0" err="1"/>
              <a:t>gato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</a:t>
            </a:r>
            <a:r>
              <a:rPr lang="en-US" dirty="0" err="1"/>
              <a:t>Nosotros</a:t>
            </a:r>
            <a:r>
              <a:rPr lang="en-US" dirty="0"/>
              <a:t> __________(</a:t>
            </a:r>
            <a:r>
              <a:rPr lang="en-US" dirty="0" err="1"/>
              <a:t>tener</a:t>
            </a:r>
            <a:r>
              <a:rPr lang="en-US" dirty="0"/>
              <a:t>) 4 </a:t>
            </a:r>
            <a:r>
              <a:rPr lang="en-US" dirty="0" err="1"/>
              <a:t>clases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escuela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85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6101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Translate: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My teacher is old, weak, and mean. He has brown eyes and gray hair.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We are shy and have blue eyes and brown hair.</a:t>
            </a:r>
          </a:p>
        </p:txBody>
      </p:sp>
    </p:spTree>
    <p:extLst>
      <p:ext uri="{BB962C8B-B14F-4D97-AF65-F5344CB8AC3E}">
        <p14:creationId xmlns:p14="http://schemas.microsoft.com/office/powerpoint/2010/main" val="290779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61018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Translate: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</a:t>
            </a:r>
            <a:r>
              <a:rPr lang="en-US" dirty="0" err="1"/>
              <a:t>Y’all</a:t>
            </a:r>
            <a:r>
              <a:rPr lang="en-US" dirty="0"/>
              <a:t> are funny and have blond hair and blue eyes.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My brothers are tall and handsome, and have black hair and brown eyes.</a:t>
            </a:r>
          </a:p>
        </p:txBody>
      </p:sp>
    </p:spTree>
    <p:extLst>
      <p:ext uri="{BB962C8B-B14F-4D97-AF65-F5344CB8AC3E}">
        <p14:creationId xmlns:p14="http://schemas.microsoft.com/office/powerpoint/2010/main" val="72320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1206018" cy="6761018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Translate: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1) We are better than them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2) My mom is younger than my dad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3) Jorge and Hector are as talented as Catalina</a:t>
            </a:r>
          </a:p>
        </p:txBody>
      </p:sp>
    </p:spTree>
    <p:extLst>
      <p:ext uri="{BB962C8B-B14F-4D97-AF65-F5344CB8AC3E}">
        <p14:creationId xmlns:p14="http://schemas.microsoft.com/office/powerpoint/2010/main" val="177775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Phones in your bags  Translate:   1) Jordan is stronger than Jason  2) They are lazier than you (informal)  3) Y’all are more hardworking than me.</vt:lpstr>
      <vt:lpstr> Fill in the Blank:  1) Yo __________(tener) los ojos ________ y       el pelo _________  2) Mi familia __________(tener) ______ personas.</vt:lpstr>
      <vt:lpstr> Fill in the Blank:  1) Susana y Cati ________ (ser) hermanas y __________(tener) 2 perros y un gato.  2) Nosotros __________(tener) 4 clases cada día en la escuela.</vt:lpstr>
      <vt:lpstr> Translate:  1) My teacher is old, weak, and mean. He has brown eyes and gray hair.  2) We are shy and have blue eyes and brown hair.</vt:lpstr>
      <vt:lpstr> Translate:  1) Y’all are funny and have blond hair and blue eyes.  2) My brothers are tall and handsome, and have black hair and brown eyes.</vt:lpstr>
      <vt:lpstr>  Translate:  1) We are better than them  2) My mom is younger than my dad  3) Jorge and Hector are as talented as Catalina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Phones in the box  Warm Up Translate:   1) Jordan is stronger than Jason  2) They are lazier than you (informal)  3) Y’all are more hardworking than me.</dc:title>
  <dc:creator>Sarah Bowers</dc:creator>
  <cp:lastModifiedBy>Daniela Moreno</cp:lastModifiedBy>
  <cp:revision>13</cp:revision>
  <dcterms:created xsi:type="dcterms:W3CDTF">2018-10-18T18:21:58Z</dcterms:created>
  <dcterms:modified xsi:type="dcterms:W3CDTF">2019-02-27T20:28:57Z</dcterms:modified>
</cp:coreProperties>
</file>