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F37E-723A-4254-A41B-0BD76DD4CCF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5054-76F3-43BE-8DC1-2295408CC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455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F37E-723A-4254-A41B-0BD76DD4CCF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5054-76F3-43BE-8DC1-2295408CC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3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F37E-723A-4254-A41B-0BD76DD4CCF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5054-76F3-43BE-8DC1-2295408CC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F37E-723A-4254-A41B-0BD76DD4CCF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5054-76F3-43BE-8DC1-2295408CC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78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F37E-723A-4254-A41B-0BD76DD4CCF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5054-76F3-43BE-8DC1-2295408CC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50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F37E-723A-4254-A41B-0BD76DD4CCF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5054-76F3-43BE-8DC1-2295408CC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06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F37E-723A-4254-A41B-0BD76DD4CCF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5054-76F3-43BE-8DC1-2295408CC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69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F37E-723A-4254-A41B-0BD76DD4CCF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5054-76F3-43BE-8DC1-2295408CC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484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F37E-723A-4254-A41B-0BD76DD4CCF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5054-76F3-43BE-8DC1-2295408CC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701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F37E-723A-4254-A41B-0BD76DD4CCF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5054-76F3-43BE-8DC1-2295408CC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35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F37E-723A-4254-A41B-0BD76DD4CCF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5054-76F3-43BE-8DC1-2295408CC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430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BF37E-723A-4254-A41B-0BD76DD4CCF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85054-76F3-43BE-8DC1-2295408CC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371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782" y="73891"/>
            <a:ext cx="11896436" cy="6696364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Translate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1) We are going to the computer lab.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2) I am going home.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3) </a:t>
            </a:r>
            <a:r>
              <a:rPr lang="en-US" dirty="0" err="1"/>
              <a:t>Y’all</a:t>
            </a:r>
            <a:r>
              <a:rPr lang="en-US" dirty="0"/>
              <a:t> are going to 2</a:t>
            </a:r>
            <a:r>
              <a:rPr lang="en-US" baseline="30000" dirty="0"/>
              <a:t>nd</a:t>
            </a:r>
            <a:r>
              <a:rPr lang="en-US" dirty="0"/>
              <a:t> block.</a:t>
            </a:r>
          </a:p>
        </p:txBody>
      </p:sp>
    </p:spTree>
    <p:extLst>
      <p:ext uri="{BB962C8B-B14F-4D97-AF65-F5344CB8AC3E}">
        <p14:creationId xmlns:p14="http://schemas.microsoft.com/office/powerpoint/2010/main" val="1639012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782" y="73891"/>
            <a:ext cx="11896436" cy="6696364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Translate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1) We are not going to ski.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2) I am going to play soccer this afternoon.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3) </a:t>
            </a:r>
            <a:r>
              <a:rPr lang="en-US" dirty="0" err="1"/>
              <a:t>Y’all</a:t>
            </a:r>
            <a:r>
              <a:rPr lang="en-US" dirty="0"/>
              <a:t> are going to write in Spanish class</a:t>
            </a:r>
          </a:p>
        </p:txBody>
      </p:sp>
    </p:spTree>
    <p:extLst>
      <p:ext uri="{BB962C8B-B14F-4D97-AF65-F5344CB8AC3E}">
        <p14:creationId xmlns:p14="http://schemas.microsoft.com/office/powerpoint/2010/main" val="2869620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782" y="73891"/>
            <a:ext cx="11896436" cy="6696364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Translate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1) We have to listen today.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2) I am going to practice golf this afternoon.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3) </a:t>
            </a:r>
            <a:r>
              <a:rPr lang="en-US" dirty="0" err="1"/>
              <a:t>Y’all</a:t>
            </a:r>
            <a:r>
              <a:rPr lang="en-US" dirty="0"/>
              <a:t> like to go to the lab.</a:t>
            </a:r>
          </a:p>
        </p:txBody>
      </p:sp>
    </p:spTree>
    <p:extLst>
      <p:ext uri="{BB962C8B-B14F-4D97-AF65-F5344CB8AC3E}">
        <p14:creationId xmlns:p14="http://schemas.microsoft.com/office/powerpoint/2010/main" val="2065473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782" y="73891"/>
            <a:ext cx="11896436" cy="6696364"/>
          </a:xfrm>
        </p:spPr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Fill in the blank</a:t>
            </a:r>
            <a:br>
              <a:rPr lang="en-US" dirty="0"/>
            </a:br>
            <a:br>
              <a:rPr lang="en-US" dirty="0"/>
            </a:br>
            <a:r>
              <a:rPr lang="en-US" dirty="0"/>
              <a:t>1) El </a:t>
            </a:r>
            <a:r>
              <a:rPr lang="en-US" dirty="0" err="1"/>
              <a:t>equipo</a:t>
            </a:r>
            <a:r>
              <a:rPr lang="en-US" dirty="0"/>
              <a:t> __________ (</a:t>
            </a:r>
            <a:r>
              <a:rPr lang="en-US" dirty="0" err="1"/>
              <a:t>tener</a:t>
            </a:r>
            <a:r>
              <a:rPr lang="en-US" dirty="0"/>
              <a:t>) que </a:t>
            </a:r>
            <a:r>
              <a:rPr lang="en-US" dirty="0" err="1"/>
              <a:t>nadar</a:t>
            </a:r>
            <a:r>
              <a:rPr lang="en-US" dirty="0"/>
              <a:t>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2) Los </a:t>
            </a:r>
            <a:r>
              <a:rPr lang="en-US" dirty="0" err="1"/>
              <a:t>estudiantes</a:t>
            </a:r>
            <a:r>
              <a:rPr lang="en-US" dirty="0"/>
              <a:t> __________ (</a:t>
            </a:r>
            <a:r>
              <a:rPr lang="en-US" dirty="0" err="1"/>
              <a:t>ir</a:t>
            </a:r>
            <a:r>
              <a:rPr lang="en-US" dirty="0"/>
              <a:t>) a </a:t>
            </a:r>
            <a:r>
              <a:rPr lang="en-US" dirty="0" err="1"/>
              <a:t>cantar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coro</a:t>
            </a:r>
            <a:r>
              <a:rPr lang="en-US" dirty="0"/>
              <a:t>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3) A </a:t>
            </a:r>
            <a:r>
              <a:rPr lang="en-US" dirty="0" err="1"/>
              <a:t>mí</a:t>
            </a:r>
            <a:r>
              <a:rPr lang="en-US" dirty="0"/>
              <a:t>, __________ (</a:t>
            </a:r>
            <a:r>
              <a:rPr lang="en-US" dirty="0" err="1"/>
              <a:t>gustar</a:t>
            </a:r>
            <a:r>
              <a:rPr lang="en-US" dirty="0"/>
              <a:t>) </a:t>
            </a:r>
            <a:r>
              <a:rPr lang="en-US" dirty="0" err="1"/>
              <a:t>montar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bici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527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782" y="73891"/>
            <a:ext cx="11896436" cy="6696364"/>
          </a:xfrm>
        </p:spPr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Fill in the blank</a:t>
            </a:r>
            <a:br>
              <a:rPr lang="en-US" dirty="0"/>
            </a:br>
            <a:br>
              <a:rPr lang="en-US" dirty="0"/>
            </a:br>
            <a:r>
              <a:rPr lang="en-US" dirty="0"/>
              <a:t>1) Clarissa y </a:t>
            </a:r>
            <a:r>
              <a:rPr lang="en-US" dirty="0" err="1"/>
              <a:t>yo</a:t>
            </a:r>
            <a:r>
              <a:rPr lang="en-US" dirty="0"/>
              <a:t> __________ (</a:t>
            </a:r>
            <a:r>
              <a:rPr lang="en-US" dirty="0" err="1"/>
              <a:t>ir</a:t>
            </a:r>
            <a:r>
              <a:rPr lang="en-US" dirty="0"/>
              <a:t>) al </a:t>
            </a:r>
            <a:r>
              <a:rPr lang="en-US" dirty="0" err="1"/>
              <a:t>concierto</a:t>
            </a:r>
            <a:r>
              <a:rPr lang="en-US" dirty="0"/>
              <a:t> hoy.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2) Bill __________ (</a:t>
            </a:r>
            <a:r>
              <a:rPr lang="en-US" dirty="0" err="1"/>
              <a:t>tener</a:t>
            </a:r>
            <a:r>
              <a:rPr lang="en-US" dirty="0"/>
              <a:t>) que </a:t>
            </a:r>
            <a:r>
              <a:rPr lang="en-US" dirty="0" err="1"/>
              <a:t>hablar</a:t>
            </a:r>
            <a:r>
              <a:rPr lang="en-US" dirty="0"/>
              <a:t> con el director.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3) A Juan y a Luisa, __________ (</a:t>
            </a:r>
            <a:r>
              <a:rPr lang="en-US" dirty="0" err="1"/>
              <a:t>gustar</a:t>
            </a:r>
            <a:r>
              <a:rPr lang="en-US" dirty="0"/>
              <a:t>) </a:t>
            </a:r>
            <a:r>
              <a:rPr lang="en-US" dirty="0" err="1"/>
              <a:t>patinar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2795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2019</TotalTime>
  <Words>0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Translate  1) We are going to the computer lab.  2) I am going home.  3) Y’all are going to 2nd block.</vt:lpstr>
      <vt:lpstr> Translate  1) We are not going to ski.  2) I am going to play soccer this afternoon.  3) Y’all are going to write in Spanish class</vt:lpstr>
      <vt:lpstr> Translate  1) We have to listen today.  2) I am going to practice golf this afternoon.  3) Y’all like to go to the lab.</vt:lpstr>
      <vt:lpstr> Fill in the blank  1) El equipo __________ (tener) que nadar.  2) Los estudiantes __________ (ir) a cantar en el coro.  3) A mí, __________ (gustar) montar en bici.</vt:lpstr>
      <vt:lpstr> Fill in the blank  1) Clarissa y yo __________ (ir) al concierto hoy.  2) Bill __________ (tener) que hablar con el director.  3) A Juan y a Luisa, __________ (gustar) patinar.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 your phone in the box  Warm Up Translate  1) We are going to speak Spanish.  2) You all are going to write today.  3) I am going to my 2nd block.</dc:title>
  <dc:creator>Sarah Bowers</dc:creator>
  <cp:lastModifiedBy>Daniela Moreno</cp:lastModifiedBy>
  <cp:revision>7</cp:revision>
  <dcterms:created xsi:type="dcterms:W3CDTF">2018-10-18T18:38:56Z</dcterms:created>
  <dcterms:modified xsi:type="dcterms:W3CDTF">2019-03-25T20:27:55Z</dcterms:modified>
</cp:coreProperties>
</file>