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2901-910D-4C2E-9536-23C8E44B3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124FA-E40D-4D10-806A-D48048FA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BE06-B025-4E64-BF8F-E753A0B4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D319-9823-46D9-B182-32798D21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F54A-F55F-49C6-A08B-81FAFBE3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0C1E-A309-4B7E-A310-377D401A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37676-EF2E-4C35-919C-41B80B44C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D2426-FD92-4848-9043-62110B78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881DF-0579-4995-B738-AD597C2D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8AE30-BAB3-48F6-8426-41B78749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6136E-13B5-4CF6-9A28-A090E1A9E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1D561-78B8-4832-840F-9D91BCA8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D91E0-9CEC-44B4-902E-6EFCC4AD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67560-7919-4122-99BE-7A2DCEE2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67B0-ED01-4201-8E33-EB7ACC34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83DE-C32F-4FF1-954D-D0A696C9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416E-040B-4F71-B255-2BC870D37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2120C-6E8E-4CB2-9023-738AA624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8BFC4-1912-41BF-9920-CC134E3A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CEDDA-671F-4C28-BDA2-15517725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9303-47A8-43BE-96A5-0E30D4C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C5F7A-03B0-472F-89C4-F9F38EB9E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525B-E612-4E1B-8088-34827DEE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394A-ED2C-48BB-8BE0-E0327AAD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13D0-60DC-4C3D-BE26-9BDD7297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F878-5523-4C9E-8057-A755D09E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7880-CA47-4E52-8C1F-F49D42182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69F23-AB7F-4377-9BD1-C81EC0F0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1521-D895-4E91-BAA0-0FD0866F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69E5B-C648-4FE7-87E6-1107B010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5B87C-E6ED-4F59-B7A7-A85A9FFC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0472-251E-41C9-AB77-A39C77A8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F0A38-895D-471F-A787-B43FEEF4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3D2B4-2BF7-402C-A7E7-6013E98C9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71E72-DE74-4AD1-BFEF-3150E16F8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F62AC-0E35-4064-B754-50B467BF7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AC43E-F2BB-404F-9D81-74EFB63C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4BDA7-6CAB-4362-B538-80AD33EC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48EC7-8B37-434C-8229-B5E159E3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0F61-D998-41A1-B7BD-16DB63D5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21CFF-FB45-4198-AB81-92441BCE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87AAA-67C2-4A9D-88AF-32895D4A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B48D8-60F6-4004-9D91-BA1B57F4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5AA4C-E9E5-44A4-A728-876482A2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9352D-AAE2-4A1F-BDE9-601CA5FF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6C688-B321-4340-A941-43A377DB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2093-2864-4D81-89C4-D30357A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6BDB-66C4-4653-A368-7BCB306A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C499C-CF1F-4806-A168-37804C04B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7945E-F347-4311-9824-E9F06C44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A6E4-EC56-4E5F-8D42-ECD6451D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E53E3-735B-47CA-94DA-09959DA6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ABF7-D8FB-4984-9C57-B948DEB6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D1B8A-5DB0-42B2-831F-DCDBF77EA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5A729-28FE-4990-B53B-FFF573FC1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567E1-DA37-43B6-8942-5397A2C6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EEB4D-5017-42B1-97D7-CD088B29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8FA38-76D4-49FA-A9B1-D48F76E1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942F9-D955-416A-929A-7C457EF9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99554-851F-4119-AF33-9EFDB9121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E11D-8D79-4D2D-864C-41C64DC7D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CB1A-AC47-4598-81D9-AF32224A7D44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E3C0-9F67-4EE7-A90C-F9F549F5E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FB75C-BFFC-4591-8659-78B76842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212E27-134C-4DDA-B1D7-3D1F49A80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Ser vs Estar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3E27B-6846-48EB-9452-D185EA081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9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soy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eres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es                                          son</a:t>
            </a:r>
          </a:p>
        </p:txBody>
      </p:sp>
    </p:spTree>
    <p:extLst>
      <p:ext uri="{BB962C8B-B14F-4D97-AF65-F5344CB8AC3E}">
        <p14:creationId xmlns:p14="http://schemas.microsoft.com/office/powerpoint/2010/main" val="8254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Estar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estoy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estamos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están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3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47964-942E-4968-A8D5-5A17ED556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0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Ser vs Estar</vt:lpstr>
      <vt:lpstr>Ser</vt:lpstr>
      <vt:lpstr>Estar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vs Estar</dc:title>
  <dc:creator>Andrea Radford</dc:creator>
  <cp:lastModifiedBy>Andrea Radford</cp:lastModifiedBy>
  <cp:revision>2</cp:revision>
  <dcterms:created xsi:type="dcterms:W3CDTF">2019-10-21T17:50:21Z</dcterms:created>
  <dcterms:modified xsi:type="dcterms:W3CDTF">2019-10-21T18:18:12Z</dcterms:modified>
</cp:coreProperties>
</file>