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3300"/>
    <a:srgbClr val="969696"/>
    <a:srgbClr val="4D4D4D"/>
    <a:srgbClr val="CC9900"/>
    <a:srgbClr val="FF0066"/>
    <a:srgbClr val="002E15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0A15-2FAF-45FB-AABD-9487054DAD3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44DD-29DF-4681-A234-CCD225769B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ee\AppData\Local\Microsoft\Windows\Temporary%20Internet%20Files\Content.IE5\22DJB9GS\MS910218997%5b1%5d.wav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65375"/>
          </a:xfrm>
        </p:spPr>
        <p:txBody>
          <a:bodyPr>
            <a:no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L</a:t>
            </a:r>
            <a:r>
              <a:rPr lang="en-US" sz="10000" dirty="0" smtClean="0"/>
              <a:t>o</a:t>
            </a:r>
            <a:r>
              <a:rPr lang="en-US" sz="10000" dirty="0" smtClean="0">
                <a:solidFill>
                  <a:srgbClr val="FFC000"/>
                </a:solidFill>
              </a:rPr>
              <a:t>s</a:t>
            </a:r>
            <a:r>
              <a:rPr lang="en-US" sz="10000" dirty="0" smtClean="0"/>
              <a:t> </a:t>
            </a:r>
            <a:r>
              <a:rPr lang="en-US" sz="10000" dirty="0" err="1" smtClean="0">
                <a:solidFill>
                  <a:srgbClr val="002060"/>
                </a:solidFill>
              </a:rPr>
              <a:t>C</a:t>
            </a:r>
            <a:r>
              <a:rPr lang="en-US" sz="10000" dirty="0" err="1" smtClean="0">
                <a:solidFill>
                  <a:srgbClr val="FF3300"/>
                </a:solidFill>
              </a:rPr>
              <a:t>o</a:t>
            </a:r>
            <a:r>
              <a:rPr lang="en-US" sz="10000" dirty="0" err="1" smtClean="0">
                <a:solidFill>
                  <a:srgbClr val="002E15"/>
                </a:solidFill>
              </a:rPr>
              <a:t>l</a:t>
            </a:r>
            <a:r>
              <a:rPr lang="en-US" sz="10000" dirty="0" err="1" smtClean="0">
                <a:solidFill>
                  <a:srgbClr val="7030A0"/>
                </a:solidFill>
              </a:rPr>
              <a:t>o</a:t>
            </a:r>
            <a:r>
              <a:rPr lang="en-US" sz="10000" dirty="0" err="1" smtClean="0">
                <a:solidFill>
                  <a:srgbClr val="FF0066"/>
                </a:solidFill>
              </a:rPr>
              <a:t>r</a:t>
            </a:r>
            <a:r>
              <a:rPr lang="en-US" sz="10000" dirty="0" err="1" smtClean="0">
                <a:solidFill>
                  <a:srgbClr val="663300"/>
                </a:solidFill>
              </a:rPr>
              <a:t>e</a:t>
            </a:r>
            <a:r>
              <a:rPr lang="en-US" sz="10000" dirty="0" err="1" smtClean="0">
                <a:solidFill>
                  <a:srgbClr val="808080"/>
                </a:solidFill>
              </a:rPr>
              <a:t>s</a:t>
            </a:r>
            <a:endParaRPr lang="en-US" sz="100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66"/>
                </a:solidFill>
              </a:rPr>
              <a:t>Rosa o Rosado</a:t>
            </a:r>
            <a:endParaRPr lang="en-US" sz="8000" dirty="0">
              <a:solidFill>
                <a:srgbClr val="FF0066"/>
              </a:solidFill>
            </a:endParaRPr>
          </a:p>
        </p:txBody>
      </p:sp>
      <p:pic>
        <p:nvPicPr>
          <p:cNvPr id="9218" name="Picture 2" descr="C:\Users\Tee\AppData\Local\Microsoft\Windows\Temporary Internet Files\Content.IE5\22DJB9GS\MP9004331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910218997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CC9900"/>
                </a:solidFill>
              </a:rPr>
              <a:t>Dorado</a:t>
            </a:r>
            <a:endParaRPr lang="en-US" sz="8000" dirty="0">
              <a:solidFill>
                <a:srgbClr val="CC9900"/>
              </a:solidFill>
            </a:endParaRPr>
          </a:p>
        </p:txBody>
      </p:sp>
      <p:pic>
        <p:nvPicPr>
          <p:cNvPr id="10242" name="Picture 2" descr="C:\Users\Tee\AppData\Local\Microsoft\Windows\Temporary Internet Files\Content.IE5\YQA102G3\MP90038477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5208" y="1752600"/>
            <a:ext cx="5053584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3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969696"/>
                </a:solidFill>
              </a:rPr>
              <a:t>Plateado</a:t>
            </a:r>
            <a:endParaRPr lang="en-US" sz="8000" dirty="0">
              <a:solidFill>
                <a:srgbClr val="969696"/>
              </a:solidFill>
            </a:endParaRPr>
          </a:p>
        </p:txBody>
      </p:sp>
      <p:pic>
        <p:nvPicPr>
          <p:cNvPr id="11266" name="Picture 2" descr="C:\Users\Tee\AppData\Local\Microsoft\Windows\Temporary Internet Files\Content.IE5\22DJB9GS\MP9004444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305562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4D4D4D"/>
                </a:solidFill>
              </a:rPr>
              <a:t>Gris</a:t>
            </a:r>
            <a:endParaRPr lang="en-US" sz="8000" dirty="0">
              <a:solidFill>
                <a:srgbClr val="4D4D4D"/>
              </a:solidFill>
            </a:endParaRPr>
          </a:p>
        </p:txBody>
      </p:sp>
      <p:pic>
        <p:nvPicPr>
          <p:cNvPr id="12291" name="Picture 3" descr="C:\Users\Tee\AppData\Local\Microsoft\Windows\Temporary Internet Files\Content.IE5\22DJB9GS\MC9004414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5230458" cy="29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13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solidFill>
                  <a:srgbClr val="FF3300"/>
                </a:solidFill>
              </a:rPr>
              <a:t>Anaranjado</a:t>
            </a:r>
            <a:endParaRPr lang="es-ES" sz="8000" dirty="0">
              <a:solidFill>
                <a:srgbClr val="FF33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64" y="1600200"/>
            <a:ext cx="454993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5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505200"/>
          </a:xfrm>
        </p:spPr>
        <p:txBody>
          <a:bodyPr>
            <a:noAutofit/>
          </a:bodyPr>
          <a:lstStyle/>
          <a:p>
            <a:r>
              <a:rPr lang="en-US" sz="8000" dirty="0" smtClean="0"/>
              <a:t>¿</a:t>
            </a:r>
            <a:r>
              <a:rPr lang="en-US" sz="8000" dirty="0" err="1" smtClean="0">
                <a:solidFill>
                  <a:srgbClr val="FF0000"/>
                </a:solidFill>
              </a:rPr>
              <a:t>Que</a:t>
            </a:r>
            <a:r>
              <a:rPr lang="en-US" sz="8000" dirty="0" smtClean="0"/>
              <a:t> </a:t>
            </a:r>
            <a:r>
              <a:rPr lang="en-US" sz="8000" dirty="0" err="1" smtClean="0">
                <a:solidFill>
                  <a:srgbClr val="969696"/>
                </a:solidFill>
              </a:rPr>
              <a:t>tipo</a:t>
            </a:r>
            <a:r>
              <a:rPr lang="en-US" sz="8000" dirty="0" smtClean="0"/>
              <a:t> </a:t>
            </a:r>
            <a:r>
              <a:rPr lang="en-US" sz="8000" dirty="0" smtClean="0">
                <a:solidFill>
                  <a:srgbClr val="0070C0"/>
                </a:solidFill>
              </a:rPr>
              <a:t>de</a:t>
            </a:r>
            <a:r>
              <a:rPr lang="en-US" sz="8000" dirty="0" smtClean="0"/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cosas</a:t>
            </a:r>
            <a:r>
              <a:rPr lang="en-US" sz="8000" dirty="0" smtClean="0"/>
              <a:t> </a:t>
            </a:r>
            <a:r>
              <a:rPr lang="en-US" sz="8000" dirty="0" smtClean="0">
                <a:solidFill>
                  <a:srgbClr val="00B050"/>
                </a:solidFill>
              </a:rPr>
              <a:t>son</a:t>
            </a:r>
            <a:r>
              <a:rPr lang="en-US" sz="8000" dirty="0" smtClean="0">
                <a:solidFill>
                  <a:srgbClr val="FFC000"/>
                </a:solidFill>
              </a:rPr>
              <a:t>…</a:t>
            </a:r>
            <a:r>
              <a:rPr lang="en-US" sz="8000" dirty="0" smtClean="0"/>
              <a:t>?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Rojo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ee\AppData\Local\Microsoft\Windows\Temporary Internet Files\Content.IE5\22DJB9GS\MP90043903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</a:rPr>
              <a:t>Azul</a:t>
            </a:r>
            <a:endParaRPr lang="en-US" sz="8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Tee\AppData\Local\Microsoft\Windows\Temporary Internet Files\Content.IE5\S3HBE2DY\MP90042773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819" y="1600200"/>
            <a:ext cx="301436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Amarillo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3076" name="Picture 4" descr="C:\Users\Tee\AppData\Local\Microsoft\Windows\Temporary Internet Files\Content.IE5\G5MZXS4S\MC9004347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505057" cy="3962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B050"/>
                </a:solidFill>
              </a:rPr>
              <a:t>Verde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Tee\AppData\Local\Microsoft\Windows\Temporary Internet Files\Content.IE5\YQA102G3\MP9004388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400800" cy="4309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</a:rPr>
              <a:t>Morado</a:t>
            </a:r>
            <a:r>
              <a:rPr lang="en-US" sz="6600" dirty="0" smtClean="0">
                <a:solidFill>
                  <a:srgbClr val="7030A0"/>
                </a:solidFill>
              </a:rPr>
              <a:t> o </a:t>
            </a:r>
            <a:r>
              <a:rPr lang="en-US" sz="6600" dirty="0" err="1" smtClean="0">
                <a:solidFill>
                  <a:srgbClr val="7030A0"/>
                </a:solidFill>
              </a:rPr>
              <a:t>Purpura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Tee\AppData\Local\Microsoft\Windows\Temporary Internet Files\Content.IE5\G5MZXS4S\MC91021634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35138"/>
            <a:ext cx="4953000" cy="370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663300"/>
                </a:solidFill>
              </a:rPr>
              <a:t>Marr</a:t>
            </a:r>
            <a:r>
              <a:rPr lang="es-ES" altLang="es-ES_tradnl" sz="8000" dirty="0" err="1">
                <a:solidFill>
                  <a:srgbClr val="663300"/>
                </a:solidFill>
              </a:rPr>
              <a:t>ó</a:t>
            </a:r>
            <a:r>
              <a:rPr lang="en-US" sz="8000" dirty="0" smtClean="0">
                <a:solidFill>
                  <a:srgbClr val="663300"/>
                </a:solidFill>
              </a:rPr>
              <a:t>n o </a:t>
            </a:r>
            <a:r>
              <a:rPr lang="en-US" sz="8000" dirty="0" err="1" smtClean="0">
                <a:solidFill>
                  <a:srgbClr val="663300"/>
                </a:solidFill>
              </a:rPr>
              <a:t>Caf</a:t>
            </a:r>
            <a:r>
              <a:rPr lang="es-ES" altLang="es-ES_tradnl" sz="8000" dirty="0">
                <a:solidFill>
                  <a:srgbClr val="663300"/>
                </a:solidFill>
                <a:latin typeface="Calibri" pitchFamily="34" charset="0"/>
              </a:rPr>
              <a:t>é</a:t>
            </a:r>
            <a:endParaRPr lang="en-US" sz="8000" dirty="0">
              <a:solidFill>
                <a:srgbClr val="663300"/>
              </a:solidFill>
            </a:endParaRPr>
          </a:p>
        </p:txBody>
      </p:sp>
      <p:pic>
        <p:nvPicPr>
          <p:cNvPr id="6146" name="Picture 2" descr="C:\Users\Tee\AppData\Local\Microsoft\Windows\Temporary Internet Files\Content.IE5\YQA102G3\MP9004390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58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Negro</a:t>
            </a:r>
            <a:endParaRPr lang="en-US" sz="8000" dirty="0"/>
          </a:p>
        </p:txBody>
      </p:sp>
      <p:pic>
        <p:nvPicPr>
          <p:cNvPr id="7170" name="Picture 2" descr="C:\Users\Tee\AppData\Local\Microsoft\Windows\Temporary Internet Files\Content.IE5\S3HBE2DY\MP9004426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2971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Blanco</a:t>
            </a:r>
            <a:endParaRPr lang="en-US" sz="8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Picture 2" descr="C:\Users\Tee\AppData\Local\Microsoft\Windows\Temporary Internet Files\Content.IE5\22DJB9GS\MC90030487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3320774" cy="3018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A08DDD1A917498AC7B4DCB8B97810" ma:contentTypeVersion="0" ma:contentTypeDescription="Create a new document." ma:contentTypeScope="" ma:versionID="6fcdbdc1d240375112e70582179680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020251-6A41-43D9-9373-36CB8A6F3D9D}"/>
</file>

<file path=customXml/itemProps2.xml><?xml version="1.0" encoding="utf-8"?>
<ds:datastoreItem xmlns:ds="http://schemas.openxmlformats.org/officeDocument/2006/customXml" ds:itemID="{BF3D5B0D-681D-4FB9-9B36-76F63E80E8D6}"/>
</file>

<file path=customXml/itemProps3.xml><?xml version="1.0" encoding="utf-8"?>
<ds:datastoreItem xmlns:ds="http://schemas.openxmlformats.org/officeDocument/2006/customXml" ds:itemID="{244B5F2B-42F8-485E-B246-FB98DF71229D}"/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31</Words>
  <Application>Microsoft Office PowerPoint</Application>
  <PresentationFormat>On-screen Show (4:3)</PresentationFormat>
  <Paragraphs>15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Office Theme</vt:lpstr>
      <vt:lpstr>iRespondQuestionMaster</vt:lpstr>
      <vt:lpstr>iRespondGraphMaster</vt:lpstr>
      <vt:lpstr>Los Colores</vt:lpstr>
      <vt:lpstr>Rojo</vt:lpstr>
      <vt:lpstr>Azul</vt:lpstr>
      <vt:lpstr>Amarillo</vt:lpstr>
      <vt:lpstr>Verde</vt:lpstr>
      <vt:lpstr>Morado o Purpura</vt:lpstr>
      <vt:lpstr>Marrón o Café</vt:lpstr>
      <vt:lpstr>Negro</vt:lpstr>
      <vt:lpstr>Blanco</vt:lpstr>
      <vt:lpstr>Rosa o Rosado</vt:lpstr>
      <vt:lpstr>Dorado</vt:lpstr>
      <vt:lpstr>Plateado</vt:lpstr>
      <vt:lpstr>Gris</vt:lpstr>
      <vt:lpstr>Anaranjado</vt:lpstr>
      <vt:lpstr>¿Que tipo de cosas son…?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Colores</dc:title>
  <dc:creator>Tee</dc:creator>
  <cp:lastModifiedBy>Mariela Pulido</cp:lastModifiedBy>
  <cp:revision>16</cp:revision>
  <dcterms:created xsi:type="dcterms:W3CDTF">2012-08-10T22:43:52Z</dcterms:created>
  <dcterms:modified xsi:type="dcterms:W3CDTF">2017-08-02T19:30:07Z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ContentTypeId">
    <vt:lpwstr>0x0101008FBA08DDD1A917498AC7B4DCB8B97810</vt:lpwstr>
  </property>
</Properties>
</file>